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png" ContentType="image/png"/>
  <Default Extension="jpeg" ContentType="image/jpeg"/>
  <Default Extension="svg" ContentType="image/svg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customXml/item1.xml" ContentType="application/xml"/>
  <Override PartName="/customXml/itemProps11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2.xml" ContentType="application/vnd.openxmlformats-officedocument.theme+xml"/>
  <Override PartName="/ppt/viewProps.xml" ContentType="application/vnd.openxmlformats-officedocument.presentationml.viewProps+xml"/>
  <Override PartName="/customXml/item32.xml" ContentType="application/xml"/>
  <Override PartName="/customXml/itemProps32.xml" ContentType="application/vnd.openxmlformats-officedocument.customXmlProperties+xml"/>
  <Override PartName="/ppt/presProps.xml" ContentType="application/vnd.openxmlformats-officedocument.presentationml.presProps+xml"/>
  <Override PartName="/customXml/item23.xml" ContentType="application/xml"/>
  <Override PartName="/customXml/itemProps23.xml" ContentType="application/vnd.openxmlformats-officedocument.customXml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5" /><Relationship Type="http://schemas.microsoft.com/office/2020/02/relationships/classificationlabels" Target="/docMetadata/LabelInfo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</p:sldMasterIdLst>
  <p:notesMasterIdLst>
    <p:notesMasterId r:id="rId3"/>
  </p:notesMasterIdLst>
  <p:sldIdLst>
    <p:sldId id="29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575"/>
    <a:srgbClr val="72BED2"/>
    <a:srgbClr val="F142BC"/>
    <a:srgbClr val="17868E"/>
    <a:srgbClr val="30A4BB"/>
    <a:srgbClr val="26B7C6"/>
    <a:srgbClr val="5189BB"/>
    <a:srgbClr val="46866D"/>
    <a:srgbClr val="175569"/>
    <a:srgbClr val="4B81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2"/>
    <p:restoredTop sz="94721"/>
  </p:normalViewPr>
  <p:slideViewPr>
    <p:cSldViewPr snapToGrid="0">
      <p:cViewPr>
        <p:scale>
          <a:sx n="100" d="100"/>
          <a:sy n="100" d="100"/>
        </p:scale>
        <p:origin x="960" y="-83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customXml" Target="/customXml/item1.xml" Id="rId8" /><Relationship Type="http://schemas.openxmlformats.org/officeDocument/2006/relationships/notesMaster" Target="/ppt/notesMasters/notesMaster11.xml" Id="rId3" /><Relationship Type="http://schemas.openxmlformats.org/officeDocument/2006/relationships/tableStyles" Target="/ppt/tableStyles.xml" Id="rId7" /><Relationship Type="http://schemas.openxmlformats.org/officeDocument/2006/relationships/slide" Target="/ppt/slides/slide11.xml" Id="rId2" /><Relationship Type="http://schemas.openxmlformats.org/officeDocument/2006/relationships/slideMaster" Target="/ppt/slideMasters/slideMaster11.xml" Id="rId1" /><Relationship Type="http://schemas.openxmlformats.org/officeDocument/2006/relationships/theme" Target="/ppt/theme/theme12.xml" Id="rId6" /><Relationship Type="http://schemas.openxmlformats.org/officeDocument/2006/relationships/viewProps" Target="/ppt/viewProps.xml" Id="rId5" /><Relationship Type="http://schemas.openxmlformats.org/officeDocument/2006/relationships/customXml" Target="/customXml/item32.xml" Id="rId10" /><Relationship Type="http://schemas.openxmlformats.org/officeDocument/2006/relationships/presProps" Target="/ppt/presProps.xml" Id="rId4" /><Relationship Type="http://schemas.openxmlformats.org/officeDocument/2006/relationships/customXml" Target="/customXml/item23.xml" Id="rId9" /></Relationships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68E1B-8085-4FC2-B2A2-94B4ECCD3523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AB3B4-C75E-4232-899C-F3BC03EF81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313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image" Target="/ppt/media/image2.png" Id="rId3" /><Relationship Type="http://schemas.openxmlformats.org/officeDocument/2006/relationships/image" Target="/ppt/media/image1.jpeg" Id="rId2" /><Relationship Type="http://schemas.openxmlformats.org/officeDocument/2006/relationships/slideMaster" Target="/ppt/slideMasters/slideMaster11.xml" Id="rId1" /><Relationship Type="http://schemas.openxmlformats.org/officeDocument/2006/relationships/image" Target="/ppt/media/image3.svg" Id="rId4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535517253" descr=" {image_background} ">
            <a:extLst>
              <a:ext uri="{FF2B5EF4-FFF2-40B4-BE49-F238E27FC236}">
                <a16:creationId xmlns:a16="http://schemas.microsoft.com/office/drawing/2014/main" id="{60C72E64-C510-9E6D-44F4-10BDEBEC78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067925" cy="7772400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3677C773-5065-E424-36AC-FB2F6FA7A8BF}"/>
              </a:ext>
            </a:extLst>
          </p:cNvPr>
          <p:cNvGrpSpPr/>
          <p:nvPr userDrawn="1"/>
        </p:nvGrpSpPr>
        <p:grpSpPr>
          <a:xfrm>
            <a:off x="0" y="632289"/>
            <a:ext cx="10067925" cy="6507821"/>
            <a:chOff x="-1" y="580203"/>
            <a:chExt cx="10067925" cy="6507821"/>
          </a:xfrm>
        </p:grpSpPr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11F5792C-022D-64CB-CE9E-2CAB8EFE7C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>
              <a:off x="-1" y="580203"/>
              <a:ext cx="10067925" cy="6241603"/>
            </a:xfrm>
            <a:custGeom>
              <a:avLst/>
              <a:gdLst>
                <a:gd name="connsiteX0" fmla="*/ 0 w 10067925"/>
                <a:gd name="connsiteY0" fmla="*/ 0 h 6241603"/>
                <a:gd name="connsiteX1" fmla="*/ 10067925 w 10067925"/>
                <a:gd name="connsiteY1" fmla="*/ 0 h 6241603"/>
                <a:gd name="connsiteX2" fmla="*/ 10067925 w 10067925"/>
                <a:gd name="connsiteY2" fmla="*/ 6241603 h 6241603"/>
                <a:gd name="connsiteX3" fmla="*/ 10067924 w 10067925"/>
                <a:gd name="connsiteY3" fmla="*/ 6241603 h 6241603"/>
                <a:gd name="connsiteX4" fmla="*/ 10067924 w 10067925"/>
                <a:gd name="connsiteY4" fmla="*/ 3305997 h 6241603"/>
                <a:gd name="connsiteX5" fmla="*/ 1 w 10067925"/>
                <a:gd name="connsiteY5" fmla="*/ 3305997 h 6241603"/>
                <a:gd name="connsiteX6" fmla="*/ 1 w 10067925"/>
                <a:gd name="connsiteY6" fmla="*/ 6241603 h 6241603"/>
                <a:gd name="connsiteX7" fmla="*/ 0 w 10067925"/>
                <a:gd name="connsiteY7" fmla="*/ 6241603 h 6241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67925" h="6241603">
                  <a:moveTo>
                    <a:pt x="0" y="0"/>
                  </a:moveTo>
                  <a:lnTo>
                    <a:pt x="10067925" y="0"/>
                  </a:lnTo>
                  <a:lnTo>
                    <a:pt x="10067925" y="6241603"/>
                  </a:lnTo>
                  <a:lnTo>
                    <a:pt x="10067924" y="6241603"/>
                  </a:lnTo>
                  <a:lnTo>
                    <a:pt x="10067924" y="3305997"/>
                  </a:lnTo>
                  <a:lnTo>
                    <a:pt x="1" y="3305997"/>
                  </a:lnTo>
                  <a:lnTo>
                    <a:pt x="1" y="6241603"/>
                  </a:lnTo>
                  <a:lnTo>
                    <a:pt x="0" y="6241603"/>
                  </a:lnTo>
                  <a:close/>
                </a:path>
              </a:pathLst>
            </a:cu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D732F00F-D9FB-7D08-7C55-DDF0F4734A2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 flipV="1">
              <a:off x="-1" y="846421"/>
              <a:ext cx="10067925" cy="6241603"/>
            </a:xfrm>
            <a:custGeom>
              <a:avLst/>
              <a:gdLst>
                <a:gd name="connsiteX0" fmla="*/ 0 w 10067925"/>
                <a:gd name="connsiteY0" fmla="*/ 0 h 6241603"/>
                <a:gd name="connsiteX1" fmla="*/ 10067925 w 10067925"/>
                <a:gd name="connsiteY1" fmla="*/ 0 h 6241603"/>
                <a:gd name="connsiteX2" fmla="*/ 10067925 w 10067925"/>
                <a:gd name="connsiteY2" fmla="*/ 6241603 h 6241603"/>
                <a:gd name="connsiteX3" fmla="*/ 10067924 w 10067925"/>
                <a:gd name="connsiteY3" fmla="*/ 6241603 h 6241603"/>
                <a:gd name="connsiteX4" fmla="*/ 10067924 w 10067925"/>
                <a:gd name="connsiteY4" fmla="*/ 3305997 h 6241603"/>
                <a:gd name="connsiteX5" fmla="*/ 1 w 10067925"/>
                <a:gd name="connsiteY5" fmla="*/ 3305997 h 6241603"/>
                <a:gd name="connsiteX6" fmla="*/ 1 w 10067925"/>
                <a:gd name="connsiteY6" fmla="*/ 6241603 h 6241603"/>
                <a:gd name="connsiteX7" fmla="*/ 0 w 10067925"/>
                <a:gd name="connsiteY7" fmla="*/ 6241603 h 6241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67925" h="6241603">
                  <a:moveTo>
                    <a:pt x="0" y="0"/>
                  </a:moveTo>
                  <a:lnTo>
                    <a:pt x="10067925" y="0"/>
                  </a:lnTo>
                  <a:lnTo>
                    <a:pt x="10067925" y="6241603"/>
                  </a:lnTo>
                  <a:lnTo>
                    <a:pt x="10067924" y="6241603"/>
                  </a:lnTo>
                  <a:lnTo>
                    <a:pt x="10067924" y="3305997"/>
                  </a:lnTo>
                  <a:lnTo>
                    <a:pt x="1" y="3305997"/>
                  </a:lnTo>
                  <a:lnTo>
                    <a:pt x="1" y="6241603"/>
                  </a:lnTo>
                  <a:lnTo>
                    <a:pt x="0" y="6241603"/>
                  </a:lnTo>
                  <a:close/>
                </a:path>
              </a:pathLst>
            </a:custGeom>
          </p:spPr>
        </p:pic>
      </p:grpSp>
      <p:sp>
        <p:nvSpPr>
          <p:cNvPr id="4" name="Title 2">
            <a:extLst>
              <a:ext uri="{FF2B5EF4-FFF2-40B4-BE49-F238E27FC236}">
                <a16:creationId xmlns:a16="http://schemas.microsoft.com/office/drawing/2014/main" id="{2CC283D5-4555-A52A-7E33-CCF03089B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3389991"/>
            <a:ext cx="9296399" cy="912924"/>
          </a:xfrm>
        </p:spPr>
        <p:txBody>
          <a:bodyPr/>
          <a:lstStyle>
            <a:lvl1pPr>
              <a:defRPr sz="9600" b="0"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47" name="Text Placeholder 20">
            <a:extLst>
              <a:ext uri="{FF2B5EF4-FFF2-40B4-BE49-F238E27FC236}">
                <a16:creationId xmlns:a16="http://schemas.microsoft.com/office/drawing/2014/main" id="{FB82D2D3-F959-385B-AB40-02ABD48FFB5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1625" y="1619422"/>
            <a:ext cx="6924675" cy="578360"/>
          </a:xfrm>
        </p:spPr>
        <p:txBody>
          <a:bodyPr lIns="0" tIns="0" rIns="0" bIns="0" anchor="b" anchorCtr="0">
            <a:noAutofit/>
          </a:bodyPr>
          <a:lstStyle>
            <a:lvl1pPr algn="ctr">
              <a:lnSpc>
                <a:spcPct val="110000"/>
              </a:lnSpc>
              <a:spcBef>
                <a:spcPts val="0"/>
              </a:spcBef>
              <a:defRPr sz="2400" b="1" cap="all" baseline="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8" name="Text Placeholder 28">
            <a:extLst>
              <a:ext uri="{FF2B5EF4-FFF2-40B4-BE49-F238E27FC236}">
                <a16:creationId xmlns:a16="http://schemas.microsoft.com/office/drawing/2014/main" id="{3D2830AD-0B2B-A1D1-02EB-8D3555D8F46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571624" y="2579574"/>
            <a:ext cx="6924676" cy="428625"/>
          </a:xfrm>
        </p:spPr>
        <p:txBody>
          <a:bodyPr lIns="0" tIns="0" rIns="0" bIns="0" anchor="b" anchorCtr="0">
            <a:noAutofit/>
          </a:bodyPr>
          <a:lstStyle>
            <a:lvl1pPr algn="ctr">
              <a:lnSpc>
                <a:spcPct val="103000"/>
              </a:lnSpc>
              <a:defRPr sz="1400" cap="none" baseline="0"/>
            </a:lvl1pPr>
            <a:lvl2pPr algn="ctr">
              <a:lnSpc>
                <a:spcPct val="103000"/>
              </a:lnSpc>
              <a:defRPr sz="1400"/>
            </a:lvl2pPr>
            <a:lvl3pPr algn="ctr">
              <a:lnSpc>
                <a:spcPct val="103000"/>
              </a:lnSpc>
              <a:defRPr sz="1400"/>
            </a:lvl3pPr>
            <a:lvl4pPr algn="ctr">
              <a:lnSpc>
                <a:spcPct val="103000"/>
              </a:lnSpc>
              <a:defRPr sz="1400"/>
            </a:lvl4pPr>
            <a:lvl5pPr algn="ctr">
              <a:lnSpc>
                <a:spcPct val="103000"/>
              </a:lnSpc>
              <a:defRPr sz="14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5" name="Text Placeholder 28">
            <a:extLst>
              <a:ext uri="{FF2B5EF4-FFF2-40B4-BE49-F238E27FC236}">
                <a16:creationId xmlns:a16="http://schemas.microsoft.com/office/drawing/2014/main" id="{CC6C58BA-C269-9433-77B5-7ABB6A615C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71624" y="4569133"/>
            <a:ext cx="6924676" cy="428622"/>
          </a:xfrm>
        </p:spPr>
        <p:txBody>
          <a:bodyPr lIns="0" tIns="0" rIns="0" bIns="0">
            <a:noAutofit/>
          </a:bodyPr>
          <a:lstStyle>
            <a:lvl1pPr algn="ctr">
              <a:lnSpc>
                <a:spcPct val="103000"/>
              </a:lnSpc>
              <a:defRPr sz="1400" cap="none" baseline="0"/>
            </a:lvl1pPr>
            <a:lvl2pPr algn="ctr">
              <a:lnSpc>
                <a:spcPct val="103000"/>
              </a:lnSpc>
              <a:defRPr sz="1400"/>
            </a:lvl2pPr>
            <a:lvl3pPr algn="ctr">
              <a:lnSpc>
                <a:spcPct val="103000"/>
              </a:lnSpc>
              <a:defRPr sz="1400"/>
            </a:lvl3pPr>
            <a:lvl4pPr algn="ctr">
              <a:lnSpc>
                <a:spcPct val="103000"/>
              </a:lnSpc>
              <a:defRPr sz="1400"/>
            </a:lvl4pPr>
            <a:lvl5pPr algn="ctr">
              <a:lnSpc>
                <a:spcPct val="103000"/>
              </a:lnSpc>
              <a:defRPr sz="14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4" name="Text Placeholder 36">
            <a:extLst>
              <a:ext uri="{FF2B5EF4-FFF2-40B4-BE49-F238E27FC236}">
                <a16:creationId xmlns:a16="http://schemas.microsoft.com/office/drawing/2014/main" id="{4EB9336A-C44F-EA97-A102-1F1E87CAE9C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527374" y="5403879"/>
            <a:ext cx="3180998" cy="384048"/>
          </a:xfrm>
        </p:spPr>
        <p:txBody>
          <a:bodyPr lIns="0" tIns="0" rIns="0" bIns="0" anchor="ctr" anchorCtr="0">
            <a:noAutofit/>
          </a:bodyPr>
          <a:lstStyle>
            <a:lvl1pPr algn="ctr">
              <a:lnSpc>
                <a:spcPct val="103000"/>
              </a:lnSpc>
              <a:defRPr sz="2700">
                <a:latin typeface="Rastanty Cortez" panose="02000506000000020003" pitchFamily="2" charset="0"/>
              </a:defRPr>
            </a:lvl1pPr>
            <a:lvl2pPr algn="ctr">
              <a:lnSpc>
                <a:spcPct val="80000"/>
              </a:lnSpc>
              <a:defRPr sz="1100"/>
            </a:lvl2pPr>
            <a:lvl3pPr algn="ctr">
              <a:lnSpc>
                <a:spcPct val="80000"/>
              </a:lnSpc>
              <a:defRPr sz="1100"/>
            </a:lvl3pPr>
            <a:lvl4pPr algn="ctr">
              <a:lnSpc>
                <a:spcPct val="80000"/>
              </a:lnSpc>
              <a:defRPr sz="1100"/>
            </a:lvl4pPr>
            <a:lvl5pPr algn="ctr">
              <a:lnSpc>
                <a:spcPct val="80000"/>
              </a:lnSpc>
              <a:defRPr sz="11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3" name="Text Placeholder 34">
            <a:extLst>
              <a:ext uri="{FF2B5EF4-FFF2-40B4-BE49-F238E27FC236}">
                <a16:creationId xmlns:a16="http://schemas.microsoft.com/office/drawing/2014/main" id="{7CA1AF03-D946-DDDE-AFED-F7BCAA4B4EE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27374" y="5815228"/>
            <a:ext cx="3180998" cy="384048"/>
          </a:xfrm>
        </p:spPr>
        <p:txBody>
          <a:bodyPr lIns="0" tIns="0" rIns="0" bIns="0" anchor="ctr">
            <a:noAutofit/>
          </a:bodyPr>
          <a:lstStyle>
            <a:lvl1pPr algn="ctr">
              <a:lnSpc>
                <a:spcPct val="103000"/>
              </a:lnSpc>
              <a:defRPr sz="1050" cap="all" baseline="0"/>
            </a:lvl1pPr>
            <a:lvl2pPr>
              <a:lnSpc>
                <a:spcPct val="80000"/>
              </a:lnSpc>
              <a:defRPr sz="1100"/>
            </a:lvl2pPr>
            <a:lvl3pPr>
              <a:lnSpc>
                <a:spcPct val="80000"/>
              </a:lnSpc>
              <a:defRPr sz="1100"/>
            </a:lvl3pPr>
            <a:lvl4pPr>
              <a:lnSpc>
                <a:spcPct val="80000"/>
              </a:lnSpc>
              <a:defRPr sz="1100"/>
            </a:lvl4pPr>
            <a:lvl5pPr>
              <a:lnSpc>
                <a:spcPct val="80000"/>
              </a:lnSpc>
              <a:defRPr sz="11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2" name="Text Placeholder 32">
            <a:extLst>
              <a:ext uri="{FF2B5EF4-FFF2-40B4-BE49-F238E27FC236}">
                <a16:creationId xmlns:a16="http://schemas.microsoft.com/office/drawing/2014/main" id="{B81A78E0-C62B-F5C2-B328-FE9FB7D328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71052" y="5403879"/>
            <a:ext cx="3180998" cy="384048"/>
          </a:xfrm>
        </p:spPr>
        <p:txBody>
          <a:bodyPr lIns="0" tIns="0" rIns="0" bIns="0" anchor="ctr" anchorCtr="0">
            <a:noAutofit/>
          </a:bodyPr>
          <a:lstStyle>
            <a:lvl1pPr algn="ctr">
              <a:lnSpc>
                <a:spcPct val="103000"/>
              </a:lnSpc>
              <a:defRPr sz="1400" cap="none" baseline="0"/>
            </a:lvl1pPr>
            <a:lvl2pPr algn="ctr">
              <a:lnSpc>
                <a:spcPct val="80000"/>
              </a:lnSpc>
              <a:defRPr sz="1100"/>
            </a:lvl2pPr>
            <a:lvl3pPr algn="ctr">
              <a:lnSpc>
                <a:spcPct val="80000"/>
              </a:lnSpc>
              <a:defRPr sz="1100"/>
            </a:lvl3pPr>
            <a:lvl4pPr algn="ctr">
              <a:lnSpc>
                <a:spcPct val="80000"/>
              </a:lnSpc>
              <a:defRPr sz="1100"/>
            </a:lvl4pPr>
            <a:lvl5pPr algn="ctr">
              <a:lnSpc>
                <a:spcPct val="80000"/>
              </a:lnSpc>
              <a:defRPr sz="11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1" name="Text Placeholder 30">
            <a:extLst>
              <a:ext uri="{FF2B5EF4-FFF2-40B4-BE49-F238E27FC236}">
                <a16:creationId xmlns:a16="http://schemas.microsoft.com/office/drawing/2014/main" id="{D5AC0F68-CC29-1129-7676-ECD557E9F0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71052" y="5812399"/>
            <a:ext cx="3180999" cy="386877"/>
          </a:xfrm>
        </p:spPr>
        <p:txBody>
          <a:bodyPr lIns="0" tIns="0" rIns="0" bIns="0" anchor="ctr">
            <a:noAutofit/>
          </a:bodyPr>
          <a:lstStyle>
            <a:lvl1pPr algn="ctr">
              <a:lnSpc>
                <a:spcPct val="103000"/>
              </a:lnSpc>
              <a:spcBef>
                <a:spcPts val="0"/>
              </a:spcBef>
              <a:defRPr sz="1050" cap="all" baseline="0">
                <a:latin typeface="+mn-lt"/>
              </a:defRPr>
            </a:lvl1pPr>
            <a:lvl2pPr>
              <a:defRPr>
                <a:latin typeface="Rastanty Cortez" panose="02000506000000020003" pitchFamily="2" charset="0"/>
              </a:defRPr>
            </a:lvl2pPr>
            <a:lvl3pPr>
              <a:defRPr>
                <a:latin typeface="Rastanty Cortez" panose="02000506000000020003" pitchFamily="2" charset="0"/>
              </a:defRPr>
            </a:lvl3pPr>
            <a:lvl4pPr>
              <a:defRPr>
                <a:latin typeface="Rastanty Cortez" panose="02000506000000020003" pitchFamily="2" charset="0"/>
              </a:defRPr>
            </a:lvl4pPr>
            <a:lvl5pPr>
              <a:defRPr>
                <a:latin typeface="Rastanty Cortez" panose="02000506000000020003" pitchFamily="2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9E142F-192B-7334-4719-6F1614E66874}"/>
              </a:ext>
            </a:extLst>
          </p:cNvPr>
          <p:cNvCxnSpPr>
            <a:cxnSpLocks/>
          </p:cNvCxnSpPr>
          <p:nvPr userDrawn="1"/>
        </p:nvCxnSpPr>
        <p:spPr>
          <a:xfrm>
            <a:off x="1522613" y="5802412"/>
            <a:ext cx="318575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246EF70-E7BA-95C3-0258-BB32C81DA373}"/>
              </a:ext>
            </a:extLst>
          </p:cNvPr>
          <p:cNvCxnSpPr>
            <a:cxnSpLocks/>
          </p:cNvCxnSpPr>
          <p:nvPr userDrawn="1"/>
        </p:nvCxnSpPr>
        <p:spPr>
          <a:xfrm>
            <a:off x="5266291" y="5802412"/>
            <a:ext cx="318575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6580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2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to add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50523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1005840" rtl="0" eaLnBrk="1" latinLnBrk="0" hangingPunct="1">
        <a:lnSpc>
          <a:spcPct val="85000"/>
        </a:lnSpc>
        <a:spcBef>
          <a:spcPct val="0"/>
        </a:spcBef>
        <a:buNone/>
        <a:defRPr sz="6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1005840" rtl="0" eaLnBrk="1" latinLnBrk="0" hangingPunct="1">
        <a:lnSpc>
          <a:spcPct val="103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indent="0" algn="ctr" defTabSz="1005840" rtl="0" eaLnBrk="1" latinLnBrk="0" hangingPunct="1">
        <a:lnSpc>
          <a:spcPct val="90000"/>
        </a:lnSpc>
        <a:spcBef>
          <a:spcPts val="550"/>
        </a:spcBef>
        <a:buFontTx/>
        <a:buNone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48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11.xml" Id="rId1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32">
            <a:extLst>
              <a:ext uri="{FF2B5EF4-FFF2-40B4-BE49-F238E27FC236}">
                <a16:creationId xmlns:a16="http://schemas.microsoft.com/office/drawing/2014/main" id="{F46F4997-9E73-F7A7-F508-B657EB310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1" y="3389991"/>
            <a:ext cx="9296399" cy="912924"/>
          </a:xfrm>
        </p:spPr>
        <p:txBody>
          <a:bodyPr/>
          <a:lstStyle/>
          <a:p>
            <a:r>
              <a:rPr lang="en-US" dirty="0"/>
              <a:t>Iris Lepek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98B660F-1C21-2DC8-F82A-B7B32D0514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71625" y="1619422"/>
            <a:ext cx="6924675" cy="578360"/>
          </a:xfrm>
        </p:spPr>
        <p:txBody>
          <a:bodyPr/>
          <a:lstStyle/>
          <a:p>
            <a:r>
              <a:rPr lang="en-US" dirty="0"/>
              <a:t>Best Mom Award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7ACB25-DB86-A739-9E7A-2ADE6094E3B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571624" y="2579574"/>
            <a:ext cx="6924676" cy="428625"/>
          </a:xfrm>
        </p:spPr>
        <p:txBody>
          <a:bodyPr/>
          <a:lstStyle/>
          <a:p>
            <a:r>
              <a:rPr lang="en-US" dirty="0"/>
              <a:t>is presented to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9FC615E-1F54-595E-2841-CAEB4CBD08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71624" y="4569133"/>
            <a:ext cx="6924676" cy="428622"/>
          </a:xfrm>
        </p:spPr>
        <p:txBody>
          <a:bodyPr/>
          <a:lstStyle/>
          <a:p>
            <a:r>
              <a:rPr lang="en-US" dirty="0"/>
              <a:t>your love, strength, and laughter light up my world.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E2DDC4-636E-2DB1-298B-EBF17523076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27374" y="5403879"/>
            <a:ext cx="3180998" cy="384048"/>
          </a:xfrm>
        </p:spPr>
        <p:txBody>
          <a:bodyPr/>
          <a:lstStyle/>
          <a:p>
            <a:r>
              <a:rPr lang="en-US" dirty="0"/>
              <a:t>Hailey L.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AE02AD9-4534-E051-3CDF-CF0FE1A76E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27374" y="5815228"/>
            <a:ext cx="3180998" cy="384048"/>
          </a:xfrm>
        </p:spPr>
        <p:txBody>
          <a:bodyPr/>
          <a:lstStyle/>
          <a:p>
            <a:r>
              <a:rPr lang="en-US" dirty="0"/>
              <a:t>Your daughter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D27016-BE10-CF33-980B-FA1268641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71052" y="5403879"/>
            <a:ext cx="3180998" cy="384048"/>
          </a:xfrm>
        </p:spPr>
        <p:txBody>
          <a:bodyPr/>
          <a:lstStyle/>
          <a:p>
            <a:r>
              <a:rPr lang="en-US" dirty="0"/>
              <a:t>April 24, 20XX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BE55CA-2535-E600-45FC-BD2496D3B1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271052" y="5812399"/>
            <a:ext cx="3180999" cy="386877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85035403"/>
      </p:ext>
    </p:extLst>
  </p:cSld>
  <p:clrMapOvr>
    <a:masterClrMapping/>
  </p:clrMapOvr>
</p:sld>
</file>

<file path=ppt/theme/theme12.xml><?xml version="1.0" encoding="utf-8"?>
<a:theme xmlns:a="http://schemas.openxmlformats.org/drawingml/2006/main" name="Custom">
  <a:themeElements>
    <a:clrScheme name="Certificate 30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B5D7E0"/>
      </a:accent1>
      <a:accent2>
        <a:srgbClr val="E60975"/>
      </a:accent2>
      <a:accent3>
        <a:srgbClr val="196B24"/>
      </a:accent3>
      <a:accent4>
        <a:srgbClr val="247DB3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ustom 40">
      <a:majorFont>
        <a:latin typeface="Palace Script MT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P_Certificate_30_win32_SD_v3" id="{53D491D0-3BBC-446E-B5EE-A5E2D53ED4C5}" vid="{D3A1F1F0-3107-45FA-9356-36EE503FECF1}"/>
    </a:ext>
  </a:extLst>
</a:theme>
</file>

<file path=ppt/theme/theme2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&#65279;<?xml version="1.0" encoding="utf-8"?><Relationships xmlns="http://schemas.openxmlformats.org/package/2006/relationships"><Relationship Type="http://schemas.openxmlformats.org/officeDocument/2006/relationships/customXmlProps" Target="/customXml/itemProps11.xml" Id="rId1" /></Relationships>
</file>

<file path=customXml/_rels/item23.xml.rels>&#65279;<?xml version="1.0" encoding="utf-8"?><Relationships xmlns="http://schemas.openxmlformats.org/package/2006/relationships"><Relationship Type="http://schemas.openxmlformats.org/officeDocument/2006/relationships/customXmlProps" Target="/customXml/itemProps23.xml" Id="rId1" /></Relationships>
</file>

<file path=customXml/_rels/item32.xml.rels>&#65279;<?xml version="1.0" encoding="utf-8"?><Relationships xmlns="http://schemas.openxmlformats.org/package/2006/relationships"><Relationship Type="http://schemas.openxmlformats.org/officeDocument/2006/relationships/customXmlProps" Target="/customXml/itemProps32.xml" Id="rId1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1.xml><?xml version="1.0" encoding="utf-8"?>
<ds:datastoreItem xmlns:ds="http://schemas.openxmlformats.org/officeDocument/2006/customXml" ds:itemID="{29BDD173-BC50-4E99-9452-8831BBBF0268}"/>
</file>

<file path=customXml/itemProps23.xml><?xml version="1.0" encoding="utf-8"?>
<ds:datastoreItem xmlns:ds="http://schemas.openxmlformats.org/officeDocument/2006/customXml" ds:itemID="{306CD25E-0B03-4D0D-A746-BBDEF47960AF}"/>
</file>

<file path=customXml/itemProps32.xml><?xml version="1.0" encoding="utf-8"?>
<ds:datastoreItem xmlns:ds="http://schemas.openxmlformats.org/officeDocument/2006/customXml" ds:itemID="{DDF0DE5F-04E0-4960-A55C-D5925D331A07}"/>
</file>

<file path=docMetadata/LabelInfo.xml><?xml version="1.0" encoding="utf-8"?>
<clbl:labelList xmlns:clbl="http://schemas.microsoft.com/office/2020/mipLabelMetadata"/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1</ap:TotalTime>
  <ap:Words>30</ap:Words>
  <ap:Application>Microsoft Office PowerPoint</ap:Application>
  <ap:PresentationFormat>Custom</ap:PresentationFormat>
  <ap:Paragraphs>8</ap:Paragraphs>
  <ap:Slides>1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ap:HeadingPairs>
  <ap:TitlesOfParts>
    <vt:vector baseType="lpstr" size="7">
      <vt:lpstr>Aptos</vt:lpstr>
      <vt:lpstr>Arial</vt:lpstr>
      <vt:lpstr>Century Gothic</vt:lpstr>
      <vt:lpstr>Palace Script MT</vt:lpstr>
      <vt:lpstr>Rastanty Cortez</vt:lpstr>
      <vt:lpstr>Custom</vt:lpstr>
      <vt:lpstr>Iris Lepek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Iris Lepek</dc:title>
  <dcterms:created xsi:type="dcterms:W3CDTF">2024-05-07T06:17:36Z</dcterms:created>
  <dcterms:modified xsi:type="dcterms:W3CDTF">2024-08-29T06:58:18Z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